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9" r:id="rId3"/>
    <p:sldMasterId id="2147483745" r:id="rId4"/>
    <p:sldMasterId id="2147483781" r:id="rId5"/>
    <p:sldMasterId id="2147483793" r:id="rId6"/>
    <p:sldMasterId id="2147483805" r:id="rId7"/>
  </p:sldMasterIdLst>
  <p:notesMasterIdLst>
    <p:notesMasterId r:id="rId61"/>
  </p:notesMasterIdLst>
  <p:sldIdLst>
    <p:sldId id="369" r:id="rId8"/>
    <p:sldId id="256" r:id="rId9"/>
    <p:sldId id="406" r:id="rId10"/>
    <p:sldId id="403" r:id="rId11"/>
    <p:sldId id="385" r:id="rId12"/>
    <p:sldId id="386" r:id="rId13"/>
    <p:sldId id="297" r:id="rId14"/>
    <p:sldId id="298" r:id="rId15"/>
    <p:sldId id="299" r:id="rId16"/>
    <p:sldId id="300" r:id="rId17"/>
    <p:sldId id="301" r:id="rId18"/>
    <p:sldId id="388" r:id="rId19"/>
    <p:sldId id="389" r:id="rId20"/>
    <p:sldId id="390" r:id="rId21"/>
    <p:sldId id="391" r:id="rId22"/>
    <p:sldId id="353" r:id="rId23"/>
    <p:sldId id="354" r:id="rId24"/>
    <p:sldId id="355" r:id="rId25"/>
    <p:sldId id="392" r:id="rId26"/>
    <p:sldId id="279" r:id="rId27"/>
    <p:sldId id="280" r:id="rId28"/>
    <p:sldId id="281" r:id="rId29"/>
    <p:sldId id="282" r:id="rId30"/>
    <p:sldId id="284" r:id="rId31"/>
    <p:sldId id="330" r:id="rId32"/>
    <p:sldId id="357" r:id="rId33"/>
    <p:sldId id="396" r:id="rId34"/>
    <p:sldId id="410" r:id="rId35"/>
    <p:sldId id="399" r:id="rId36"/>
    <p:sldId id="402" r:id="rId37"/>
    <p:sldId id="434" r:id="rId38"/>
    <p:sldId id="344" r:id="rId39"/>
    <p:sldId id="296" r:id="rId40"/>
    <p:sldId id="413" r:id="rId41"/>
    <p:sldId id="414" r:id="rId42"/>
    <p:sldId id="415" r:id="rId43"/>
    <p:sldId id="416" r:id="rId44"/>
    <p:sldId id="348" r:id="rId45"/>
    <p:sldId id="349" r:id="rId46"/>
    <p:sldId id="350" r:id="rId47"/>
    <p:sldId id="351" r:id="rId48"/>
    <p:sldId id="417" r:id="rId49"/>
    <p:sldId id="356" r:id="rId50"/>
    <p:sldId id="358" r:id="rId51"/>
    <p:sldId id="359" r:id="rId52"/>
    <p:sldId id="435" r:id="rId53"/>
    <p:sldId id="436" r:id="rId54"/>
    <p:sldId id="427" r:id="rId55"/>
    <p:sldId id="428" r:id="rId56"/>
    <p:sldId id="429" r:id="rId57"/>
    <p:sldId id="430" r:id="rId58"/>
    <p:sldId id="432" r:id="rId59"/>
    <p:sldId id="437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A86FE-0FC9-4E6B-A655-DFEED1A2D761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D21FE-5889-43A3-969B-F2A541A20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52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>
            <a:extLst>
              <a:ext uri="{FF2B5EF4-FFF2-40B4-BE49-F238E27FC236}">
                <a16:creationId xmlns:a16="http://schemas.microsoft.com/office/drawing/2014/main" id="{51AB31C7-2F02-48F6-91AF-F7102A1FF6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0B2A9-655C-4EB1-98C3-4B235806A8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A7D4FFD9-0631-499E-ACB7-A06148595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B3BB7EF8-D247-4AD8-B70E-D9BF44C46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9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5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28/09/2021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2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8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96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11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0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2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83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2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17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42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47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2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41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75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72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56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07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92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4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1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17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30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75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71B5319-9DA5-40F8-AA86-1D01CFE1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DA0C31E2-C84C-4F83-AD08-977DAA96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14142E9-0374-494D-8764-92C5DB372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1BA9C-96B0-47EB-AD57-9B7EBFFC359E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97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38218FB-D848-42EF-BBAA-23A26A0B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519C3E5-C2AC-4D17-A4AD-C009583D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8AABB50C-E97E-487C-8FED-34D51C9A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158B-9859-4887-91EB-F0F38A014B4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620369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19423E8-4AD2-4696-A842-C062A6B7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C3096073-D10C-4B9B-B4E6-A63E6FD92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2361C4B-1244-49A4-827D-376B2EDEA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8A3AB-9F3E-40C4-9276-4F460BFFD685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74444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72EC8A3-B7CE-4AA3-A7B9-82831ED49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6DD024C-4CDE-42CB-BF76-B73A1F142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FE06C494-44BB-4084-A765-82A8F898B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B6BDF-546E-4476-8315-2F5E4266BA55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592689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89E47E9C-D1FC-464C-924B-2171346A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AD3EE2D2-6FEC-4583-B394-18DA594C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F12A3633-AD1B-4179-88B0-33E664E3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06340C-E2B4-4528-8FFD-5914D1FB901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14071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0CC69B4F-ADCF-4D08-A529-D12EC963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B4607C3F-E5AB-4A60-AB4D-55D1F692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9067E645-48C6-473B-96F6-4F062C705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3CBD8-F094-4223-B69F-D9093D6ABF6A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1636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4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F49A9B1F-3A50-45A2-A2D7-CDBEFFE4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0219C8D2-3E3F-4BDB-8AF6-9B1B211E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91947664-B562-411C-832C-EA1D70DE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F079A-D88E-4FFE-BFB3-B3C840375618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327320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318EC8C-FB1A-4716-B52A-67E5361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58F456A-A6CF-4B45-9FE5-B393CC93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9895AC0-5AC8-499E-92A7-5B1C70034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560E1-235E-4769-82BB-0E10836B3CAA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89752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PT" noProof="0"/>
              <a:t>Clique no ícone para adicionar uma imagem</a:t>
            </a:r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7C2DD039-5482-4B2B-A40A-945EF8184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8E91494-FF0E-4B31-8DEB-2164685E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A8F4DD13-AC4E-474A-94B5-EB216BF0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BBCEC-B58C-441F-B8DF-3696DE240AB0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863495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FDD89A65-018C-4591-B639-132C0B00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6714F61-6E57-49DC-ACF4-7ADF1D7F2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9BA244F-39D2-439D-A17B-9779E576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AFA2A-BAB7-48D8-8CD1-221A29EC1A0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02462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s-ES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50AAE0F-7533-424D-A685-C9D4FDAD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61C2BC9-D842-4331-9FDE-0D358C605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7F38C70-DAA5-40BF-81A7-2263F633A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0223-7070-4B01-8243-F61F8A8B582D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28034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319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613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5716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8901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78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8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3503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0159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5459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52593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367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920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623443"/>
      </p:ext>
    </p:extLst>
  </p:cSld>
  <p:clrMapOvr>
    <a:masterClrMapping/>
  </p:clrMapOvr>
  <p:transition spd="slow" advClick="0">
    <p:push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68928"/>
      </p:ext>
    </p:extLst>
  </p:cSld>
  <p:clrMapOvr>
    <a:masterClrMapping/>
  </p:clrMapOvr>
  <p:transition spd="slow" advClick="0">
    <p:push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4327"/>
      </p:ext>
    </p:extLst>
  </p:cSld>
  <p:clrMapOvr>
    <a:masterClrMapping/>
  </p:clrMapOvr>
  <p:transition spd="slow" advClick="0">
    <p:push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528562"/>
      </p:ext>
    </p:extLst>
  </p:cSld>
  <p:clrMapOvr>
    <a:masterClrMapping/>
  </p:clrMapOvr>
  <p:transition spd="slow"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608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052100"/>
      </p:ext>
    </p:extLst>
  </p:cSld>
  <p:clrMapOvr>
    <a:masterClrMapping/>
  </p:clrMapOvr>
  <p:transition spd="slow" advClick="0">
    <p:push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5333"/>
      </p:ext>
    </p:extLst>
  </p:cSld>
  <p:clrMapOvr>
    <a:masterClrMapping/>
  </p:clrMapOvr>
  <p:transition spd="slow" advClick="0">
    <p:push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86675"/>
      </p:ext>
    </p:extLst>
  </p:cSld>
  <p:clrMapOvr>
    <a:masterClrMapping/>
  </p:clrMapOvr>
  <p:transition spd="slow" advClick="0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4226"/>
      </p:ext>
    </p:extLst>
  </p:cSld>
  <p:clrMapOvr>
    <a:masterClrMapping/>
  </p:clrMapOvr>
  <p:transition spd="slow" advClick="0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01048"/>
      </p:ext>
    </p:extLst>
  </p:cSld>
  <p:clrMapOvr>
    <a:masterClrMapping/>
  </p:clrMapOvr>
  <p:transition spd="slow" advClick="0">
    <p:push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319653"/>
      </p:ext>
    </p:extLst>
  </p:cSld>
  <p:clrMapOvr>
    <a:masterClrMapping/>
  </p:clrMapOvr>
  <p:transition spd="slow" advClick="0">
    <p:push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76106"/>
      </p:ext>
    </p:extLst>
  </p:cSld>
  <p:clrMapOvr>
    <a:masterClrMapping/>
  </p:clrMapOvr>
  <p:transition spd="slow" advClick="0">
    <p:push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09D5-5D8E-4109-A3E5-27824F1C8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F0BA-34E5-45A4-9DE8-B759731E2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9244A-759C-4420-9F02-E2C364A3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81163-777C-4C45-9C5C-855F867E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AFD1-3DEA-4173-A6F0-B19BC103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99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0DF5-1FDB-4858-8CC1-26CF6B8D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71744-83E5-4224-8018-A76EC6668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F0333-FAF5-4C4D-A457-782BB35E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6FDF7-7457-4164-A3CA-9E153906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6B143-66DD-4C51-86F5-8EB67538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504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51532-7C9C-4EFF-937D-8BEB38245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90BBF-1595-4F26-9A99-7A66C8791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82E8E-C5C1-4C0D-8E78-2827C713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3D0E1-4FC0-406A-98C0-8E6D3213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6E496-5458-4AC6-B0C1-B1B9DCAC5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77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884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5BF1-68FB-402C-B095-35B416A2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9EC-9106-457D-848A-99D87D824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3E313-8905-45DD-8DD2-81E335B13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A8383-2AC2-4F8F-9979-9BE395146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CDF2C-46BE-4CC2-845C-C0244E13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8425B-6933-4278-9D99-B5D170FA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654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F2D6-9733-413E-AF33-311DD0873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B9FEF2-4447-479E-8E91-96569BEE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3D875-AB1D-43D1-BCEB-D6B953F24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5AEF1B-F712-4F04-AA60-20CB897A98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AB506E-B92A-45F9-AF82-90748F8BF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114E1D-0781-45C5-906A-865D17ED3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B81FE-8AD4-4A07-ACF4-214ED8DD7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DE30FA-9369-45CF-B10E-B4B1D7DF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812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BB1E-7E70-48F0-8A1A-865F03CA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BDF85-DAA2-4ADA-AB47-ECB5E004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5E957-69A4-4535-B3B8-71367EC8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DB5CA-AE52-41F5-8D9B-0EC154BC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036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C1E4D9-1E70-4A8F-85EB-661A48E11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07065-DBC9-46DC-BFB3-BFA791B3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9190F-801C-43E2-AD3E-E43AA9E0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10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A6A5-9584-461E-902F-A632B5DF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44A5-CC00-4716-9381-2B3683992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1237B-64E6-4D45-9C5D-4078E7C4B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B7027-3A45-45D5-AB5E-F93EFF05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C26BA-7EB8-4CE0-A92E-F2F82017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047FD-782F-40C4-91EA-6CB77FD49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662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2163-4146-42B3-A956-1655A0D8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A588C-622B-4340-9447-11C94B73C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ACA7F1-BA5C-45C7-A899-AAD07BE0B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DE6A6-8C12-4BF1-BBFF-6DAA5A64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B4520-7B56-4BB7-9D41-B81009DF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ADA90-6460-4A69-958C-FA255038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988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FCC39-D51A-439B-800D-3DD71E52C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4350A-F054-4165-94E9-CF4B70EF6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CB963-268E-4C65-997D-F375148A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1E33-33FD-4A10-8552-2EA0C0B47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8278C-7AEA-4067-8C6F-BF37FE32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385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A4193-F9CC-4CB8-A712-C38DE6FE1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7FCC85-DA5A-4886-8B2D-1B36D2C8F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0367-356D-40E1-80FC-B00E70D9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53AA3-6099-4297-B4E5-A53070A5C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34C09-D43F-4097-A631-04D6E62F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0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3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35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0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0932664D-36FF-4F7F-A172-D2593883D3F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1F9A2F59-E660-4749-9EA0-4E88FE322D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6D5299B4-D5DE-4ED1-8114-707252F5B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2142FCB-EAE7-49C2-8E86-E9D7EABD4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5BCE105-4993-4772-95BE-71E3A4BA79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2FBA0D6-C5FA-4467-A06A-1A8B19794422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3307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5DAB1-DA7A-462D-B533-0F5229A962D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900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621B8-7881-5B47-9538-237B22261545}" type="datetimeFigureOut">
              <a:rPr lang="ru-RU" smtClean="0"/>
              <a:t>28.09.2021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AA2DE-EB04-094E-A9CD-3500786C1E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70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spd="slow" advClick="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4A96F4-D7BB-4904-B4DD-29600C1B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DF14C-8E90-454C-8535-5009DCE45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D823-E510-46D0-AF45-96084004C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8FEF2-D569-417A-BB72-4CDA66B7DBC8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CAEC7-4B2C-41D6-9DDC-FA36A8E7C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FBF04-ED96-4D7E-ACF1-A6E6CDEAE7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830B9-BD2A-4F88-AB6B-8ED143A41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6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hyperlink" Target="https://pixabay.com/fr/choeur-%C3%A9motic%C3%B4ne-smiley-smileys-156667/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2.png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2.png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2.png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microsoft.com/office/2007/relationships/hdphoto" Target="../media/hdphoto1.wdp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svgsilh.com/ar/image/481829.html" TargetMode="External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42224&amp;picture=pointing-down-finger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19" descr="teacher$students.jpg">
            <a:extLst>
              <a:ext uri="{FF2B5EF4-FFF2-40B4-BE49-F238E27FC236}">
                <a16:creationId xmlns:a16="http://schemas.microsoft.com/office/drawing/2014/main" id="{855C53D9-5FDE-4DA9-A055-E6ED3D56D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7696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12">
            <a:extLst>
              <a:ext uri="{FF2B5EF4-FFF2-40B4-BE49-F238E27FC236}">
                <a16:creationId xmlns:a16="http://schemas.microsoft.com/office/drawing/2014/main" id="{95BCB2C5-E2D2-424B-B0A3-A7837E645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WELCOME TO CLASS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charset="0"/>
              </a:rPr>
              <a:t>4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ENGLISH LESSON</a:t>
            </a:r>
          </a:p>
        </p:txBody>
      </p:sp>
      <p:sp>
        <p:nvSpPr>
          <p:cNvPr id="2052" name="TextBox 15">
            <a:extLst>
              <a:ext uri="{FF2B5EF4-FFF2-40B4-BE49-F238E27FC236}">
                <a16:creationId xmlns:a16="http://schemas.microsoft.com/office/drawing/2014/main" id="{0D3AF400-2188-4DCA-9490-DACD3123D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276201"/>
            <a:ext cx="1219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Miss Ngan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758065" y="2427248"/>
            <a:ext cx="2497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</a:t>
            </a:r>
            <a:r>
              <a:rPr kumimoji="0" lang="en-US" sz="72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ink</a:t>
            </a:r>
            <a:endParaRPr kumimoji="0" lang="en-US" sz="7200" b="0" i="0" u="none" strike="noStrike" kern="1200" cap="none" spc="0" normalizeH="0" baseline="0" noProof="0" dirty="0">
              <a:ln w="0"/>
              <a:gradFill>
                <a:gsLst>
                  <a:gs pos="0">
                    <a:srgbClr val="70ACBC">
                      <a:lumMod val="50000"/>
                    </a:srgbClr>
                  </a:gs>
                  <a:gs pos="50000">
                    <a:srgbClr val="70ACBC"/>
                  </a:gs>
                  <a:gs pos="100000">
                    <a:srgbClr val="70ACBC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Happy cute kid boy drink fresh milk | Premium Vector">
            <a:extLst>
              <a:ext uri="{FF2B5EF4-FFF2-40B4-BE49-F238E27FC236}">
                <a16:creationId xmlns:a16="http://schemas.microsoft.com/office/drawing/2014/main" id="{1C04FFF7-95BE-4D32-93D4-0915C2E4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53" y="1561514"/>
            <a:ext cx="3704638" cy="33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RINK">
            <a:hlinkClick r:id="" action="ppaction://media"/>
            <a:extLst>
              <a:ext uri="{FF2B5EF4-FFF2-40B4-BE49-F238E27FC236}">
                <a16:creationId xmlns:a16="http://schemas.microsoft.com/office/drawing/2014/main" id="{890716DB-5A7A-476E-AA36-E1019D3F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5869" y="80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937601" y="2427248"/>
            <a:ext cx="2138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08444-2028-42D9-A529-2D63C8901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688123"/>
            <a:ext cx="4250672" cy="3078406"/>
          </a:xfrm>
          <a:prstGeom prst="rect">
            <a:avLst/>
          </a:prstGeom>
        </p:spPr>
      </p:pic>
      <p:pic>
        <p:nvPicPr>
          <p:cNvPr id="5" name="PLAY">
            <a:hlinkClick r:id="" action="ppaction://media"/>
            <a:extLst>
              <a:ext uri="{FF2B5EF4-FFF2-40B4-BE49-F238E27FC236}">
                <a16:creationId xmlns:a16="http://schemas.microsoft.com/office/drawing/2014/main" id="{EE8BE3E0-B998-4048-B788-875F00091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937" y="45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 crayon clip art image - WikiClipArt">
            <a:extLst>
              <a:ext uri="{FF2B5EF4-FFF2-40B4-BE49-F238E27FC236}">
                <a16:creationId xmlns:a16="http://schemas.microsoft.com/office/drawing/2014/main" id="{B6FD2263-542D-4D7C-B3D1-2A135AA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74" y="1957732"/>
            <a:ext cx="3092634" cy="24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402198" y="2427248"/>
            <a:ext cx="32095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cr</a:t>
            </a:r>
            <a:r>
              <a:rPr kumimoji="0" lang="en-US" sz="72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ayon</a:t>
            </a:r>
          </a:p>
        </p:txBody>
      </p:sp>
      <p:pic>
        <p:nvPicPr>
          <p:cNvPr id="3" name="CRAYON">
            <a:hlinkClick r:id="" action="ppaction://media"/>
            <a:extLst>
              <a:ext uri="{FF2B5EF4-FFF2-40B4-BE49-F238E27FC236}">
                <a16:creationId xmlns:a16="http://schemas.microsoft.com/office/drawing/2014/main" id="{C4E484A6-F872-4A6B-9FA0-47928D411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9471" y="282526"/>
            <a:ext cx="61099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86730" y="2427248"/>
            <a:ext cx="26404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br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ush</a:t>
            </a:r>
          </a:p>
        </p:txBody>
      </p:sp>
      <p:pic>
        <p:nvPicPr>
          <p:cNvPr id="6146" name="Picture 2" descr="Hairbrush Clipart Free">
            <a:extLst>
              <a:ext uri="{FF2B5EF4-FFF2-40B4-BE49-F238E27FC236}">
                <a16:creationId xmlns:a16="http://schemas.microsoft.com/office/drawing/2014/main" id="{4B0664CA-0BE3-45F8-AE94-F00A3ED9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03" y="2006273"/>
            <a:ext cx="3150618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USH">
            <a:hlinkClick r:id="" action="ppaction://media"/>
            <a:extLst>
              <a:ext uri="{FF2B5EF4-FFF2-40B4-BE49-F238E27FC236}">
                <a16:creationId xmlns:a16="http://schemas.microsoft.com/office/drawing/2014/main" id="{CB9A061F-81C4-487D-BF6E-3435C2C2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5587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579330" y="2427248"/>
            <a:ext cx="2855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spoon</a:t>
            </a:r>
          </a:p>
        </p:txBody>
      </p:sp>
      <p:pic>
        <p:nvPicPr>
          <p:cNvPr id="512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2858B238-6986-4A42-92DF-CCF7E634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4" y="2059341"/>
            <a:ext cx="3709941" cy="27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POON">
            <a:hlinkClick r:id="" action="ppaction://media"/>
            <a:extLst>
              <a:ext uri="{FF2B5EF4-FFF2-40B4-BE49-F238E27FC236}">
                <a16:creationId xmlns:a16="http://schemas.microsoft.com/office/drawing/2014/main" id="{939FCE1F-2A3D-4FB8-8302-D7526692D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885" y="577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00169" y="2427248"/>
            <a:ext cx="28704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ake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F592B013-B997-4F26-8762-8CB54AA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9" y="2060917"/>
            <a:ext cx="2870441" cy="2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AKE">
            <a:hlinkClick r:id="" action="ppaction://media"/>
            <a:extLst>
              <a:ext uri="{FF2B5EF4-FFF2-40B4-BE49-F238E27FC236}">
                <a16:creationId xmlns:a16="http://schemas.microsoft.com/office/drawing/2014/main" id="{2F0B7391-F475-4B6C-948A-0320B360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9" y="32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758065" y="2427248"/>
            <a:ext cx="24978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dr</a:t>
            </a:r>
            <a:r>
              <a:rPr kumimoji="0" lang="en-US" sz="7200" b="0" i="0" u="none" strike="noStrike" kern="1200" cap="none" spc="0" normalizeH="0" baseline="0" noProof="0" dirty="0" err="1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ink</a:t>
            </a:r>
            <a:endParaRPr kumimoji="0" lang="en-US" sz="7200" b="0" i="0" u="none" strike="noStrike" kern="1200" cap="none" spc="0" normalizeH="0" baseline="0" noProof="0" dirty="0">
              <a:ln w="0"/>
              <a:gradFill>
                <a:gsLst>
                  <a:gs pos="0">
                    <a:srgbClr val="70ACBC">
                      <a:lumMod val="50000"/>
                    </a:srgbClr>
                  </a:gs>
                  <a:gs pos="50000">
                    <a:srgbClr val="70ACBC"/>
                  </a:gs>
                  <a:gs pos="100000">
                    <a:srgbClr val="70ACBC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Happy cute kid boy drink fresh milk | Premium Vector">
            <a:extLst>
              <a:ext uri="{FF2B5EF4-FFF2-40B4-BE49-F238E27FC236}">
                <a16:creationId xmlns:a16="http://schemas.microsoft.com/office/drawing/2014/main" id="{1C04FFF7-95BE-4D32-93D4-0915C2E4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53" y="1561514"/>
            <a:ext cx="3704638" cy="33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RINK">
            <a:hlinkClick r:id="" action="ppaction://media"/>
            <a:extLst>
              <a:ext uri="{FF2B5EF4-FFF2-40B4-BE49-F238E27FC236}">
                <a16:creationId xmlns:a16="http://schemas.microsoft.com/office/drawing/2014/main" id="{890716DB-5A7A-476E-AA36-E1019D3F7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5869" y="803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937601" y="2427248"/>
            <a:ext cx="21387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pl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CC99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08444-2028-42D9-A529-2D63C8901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6" y="1688123"/>
            <a:ext cx="4250672" cy="3078406"/>
          </a:xfrm>
          <a:prstGeom prst="rect">
            <a:avLst/>
          </a:prstGeom>
        </p:spPr>
      </p:pic>
      <p:pic>
        <p:nvPicPr>
          <p:cNvPr id="5" name="PLAY">
            <a:hlinkClick r:id="" action="ppaction://media"/>
            <a:extLst>
              <a:ext uri="{FF2B5EF4-FFF2-40B4-BE49-F238E27FC236}">
                <a16:creationId xmlns:a16="http://schemas.microsoft.com/office/drawing/2014/main" id="{EE8BE3E0-B998-4048-B788-875F00091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9937" y="451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10">
            <a:extLst>
              <a:ext uri="{FF2B5EF4-FFF2-40B4-BE49-F238E27FC236}">
                <a16:creationId xmlns:a16="http://schemas.microsoft.com/office/drawing/2014/main" id="{F35F7EDF-F035-480A-B5C3-B87C8F1D83E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87479" y="324302"/>
            <a:ext cx="6785023" cy="7405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word</a:t>
            </a:r>
          </a:p>
        </p:txBody>
      </p:sp>
      <p:sp>
        <p:nvSpPr>
          <p:cNvPr id="8" name="Rectângulo 7">
            <a:extLst>
              <a:ext uri="{FF2B5EF4-FFF2-40B4-BE49-F238E27FC236}">
                <a16:creationId xmlns:a16="http://schemas.microsoft.com/office/drawing/2014/main" id="{675435C9-8520-492B-914E-71B81E26E01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ângulo 8">
            <a:extLst>
              <a:ext uri="{FF2B5EF4-FFF2-40B4-BE49-F238E27FC236}">
                <a16:creationId xmlns:a16="http://schemas.microsoft.com/office/drawing/2014/main" id="{E6FE1E8D-D352-4A69-BE3A-68F5AA66A395}"/>
              </a:ext>
            </a:extLst>
          </p:cNvPr>
          <p:cNvSpPr/>
          <p:nvPr/>
        </p:nvSpPr>
        <p:spPr>
          <a:xfrm>
            <a:off x="1524000" y="285750"/>
            <a:ext cx="285750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BA7D7AA1-0D9C-47DA-9DC5-2F38E319B069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0F5D5918-449A-423C-9829-63DFEB51D1FF}"/>
              </a:ext>
            </a:extLst>
          </p:cNvPr>
          <p:cNvSpPr/>
          <p:nvPr/>
        </p:nvSpPr>
        <p:spPr>
          <a:xfrm>
            <a:off x="10453688" y="285750"/>
            <a:ext cx="214312" cy="6357938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2B5ADF1-CEBC-4DE4-95E0-EAAD72426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6" y="1700213"/>
            <a:ext cx="33305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2B9FED-4943-4728-8AE0-909C6887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3475" y="5445126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Choose the right option</a:t>
            </a:r>
            <a:r>
              <a:rPr kumimoji="0" lang="pt-PT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AutoShape 7">
            <a:extLst>
              <a:ext uri="{FF2B5EF4-FFF2-40B4-BE49-F238E27FC236}">
                <a16:creationId xmlns:a16="http://schemas.microsoft.com/office/drawing/2014/main" id="{B1A5258C-EE12-4C90-B251-196101AE9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661025"/>
            <a:ext cx="278606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D561F277-0D21-4896-AF11-ADFBE997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56610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07DF35B2-E8AB-4878-9E41-245214137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56610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8674AE54-FAD2-45FB-8CF2-74AEA2680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A858A0-2A6A-4813-803C-B1643BDFCA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133600"/>
            <a:ext cx="760412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9CE125C4-E0EF-450D-9EFA-3F98748A1763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41DE5931-C7DA-4FD1-92B4-220B92E0DD0A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695A8D15-3F26-4622-A583-BF2CE1440128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9212C73-BA7E-4617-A250-D7EF7979EA80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appy cute kid boy drink fresh milk | Premium Vector">
            <a:extLst>
              <a:ext uri="{FF2B5EF4-FFF2-40B4-BE49-F238E27FC236}">
                <a16:creationId xmlns:a16="http://schemas.microsoft.com/office/drawing/2014/main" id="{5E6C6CD4-1C87-4826-BA05-6EFAF7B5E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13" y="1439912"/>
            <a:ext cx="2185498" cy="19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51" grpId="0" animBg="1"/>
      <p:bldP spid="61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FB32-880F-4DCD-B62D-63C96D49C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128" y="882904"/>
            <a:ext cx="9144000" cy="181267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Unit 1:</a:t>
            </a:r>
            <a:b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They’re from Australia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C6B9F-F6F0-44FC-B02A-5078EDE3B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68138"/>
            <a:ext cx="8176953" cy="17023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 Black" panose="020B0A04020102020204" pitchFamily="34" charset="0"/>
              </a:rPr>
              <a:t>(LESSON 4 – 6)</a:t>
            </a:r>
          </a:p>
        </p:txBody>
      </p:sp>
      <p:pic>
        <p:nvPicPr>
          <p:cNvPr id="8" name="Picture 7" descr="A picture containing colorful&#10;&#10;Description automatically generated">
            <a:extLst>
              <a:ext uri="{FF2B5EF4-FFF2-40B4-BE49-F238E27FC236}">
                <a16:creationId xmlns:a16="http://schemas.microsoft.com/office/drawing/2014/main" id="{62056568-65A0-4B49-ADDE-7F53F2437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25" y="3461860"/>
            <a:ext cx="3429000" cy="3429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EA6C1CE-52D8-490B-A5A6-E7B5542A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1" y="145446"/>
            <a:ext cx="4920925" cy="663282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68CC42-25AC-4F51-A7D7-D92DF4942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46096"/>
            <a:ext cx="3429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A22CF5-AAED-40C4-A8F2-E94C61D42719}"/>
              </a:ext>
            </a:extLst>
          </p:cNvPr>
          <p:cNvSpPr/>
          <p:nvPr/>
        </p:nvSpPr>
        <p:spPr>
          <a:xfrm>
            <a:off x="1463855" y="0"/>
            <a:ext cx="9811459" cy="968979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Octorber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703691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AutoShape 4">
            <a:extLst>
              <a:ext uri="{FF2B5EF4-FFF2-40B4-BE49-F238E27FC236}">
                <a16:creationId xmlns:a16="http://schemas.microsoft.com/office/drawing/2014/main" id="{9FA81207-D851-4527-93F8-43F717883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8" y="5572125"/>
            <a:ext cx="2652712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crayon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24D15F83-A631-4622-9C05-06D129E9E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5572125"/>
            <a:ext cx="28813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66F3512-743F-4535-858B-A225B0B9F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C077F052-562E-46BE-9329-6AEE542AC9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295EA6-1DA4-46F0-8F2D-6E24106C2B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133601"/>
            <a:ext cx="6969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24D6C0FC-006C-45F9-84DE-B2136F74B57E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BFE3F26D-E974-4393-AC6E-FD8725EE1372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C95C1EEE-9D12-4E90-9950-6936C97435B5}"/>
              </a:ext>
            </a:extLst>
          </p:cNvPr>
          <p:cNvSpPr/>
          <p:nvPr/>
        </p:nvSpPr>
        <p:spPr>
          <a:xfrm>
            <a:off x="1666876" y="6572250"/>
            <a:ext cx="9001125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90451E7C-CCE8-43A9-9CE3-B2ED2B2A8763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E4B60EFF-E7FF-4FF5-9A31-AB5AF336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69" y="1408810"/>
            <a:ext cx="1992337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8" grpId="0" animBg="1"/>
      <p:bldP spid="522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AutoShape 3">
            <a:extLst>
              <a:ext uri="{FF2B5EF4-FFF2-40B4-BE49-F238E27FC236}">
                <a16:creationId xmlns:a16="http://schemas.microsoft.com/office/drawing/2014/main" id="{8D19E75F-125D-4B54-BCAD-A336E8273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9" y="5589589"/>
            <a:ext cx="2592387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brush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DC99DA7B-4F7D-41CD-9767-4BB8D1DB5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572125"/>
            <a:ext cx="2736850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AEDCC409-7F78-4C67-86C4-E205C59F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589589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483EA4C-E1A2-4726-8BF0-6E8FE5AB9A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AD854F-8656-40A0-9ACC-78AEF8215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5"/>
            <a:ext cx="896938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1C8F402A-3D75-46E9-817E-F61F62F3BB32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308EB0AF-22EE-4673-8BA8-8DDEA1896762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CB70A068-7E3D-458B-AF0C-F75B388E191E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B898EEFB-1263-4880-9388-F74946BB6B54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CFA9C4-C527-433A-8E98-615F50F96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25" y="1029884"/>
            <a:ext cx="3683326" cy="2667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1" grpId="0" animBg="1"/>
      <p:bldP spid="532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AutoShape 3">
            <a:extLst>
              <a:ext uri="{FF2B5EF4-FFF2-40B4-BE49-F238E27FC236}">
                <a16:creationId xmlns:a16="http://schemas.microsoft.com/office/drawing/2014/main" id="{3EF03463-B64B-445D-BBE3-C450A0242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5589589"/>
            <a:ext cx="27495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play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0" name="AutoShape 4">
            <a:extLst>
              <a:ext uri="{FF2B5EF4-FFF2-40B4-BE49-F238E27FC236}">
                <a16:creationId xmlns:a16="http://schemas.microsoft.com/office/drawing/2014/main" id="{4CEC4B9C-074D-4350-BA72-7F85633D5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589589"/>
            <a:ext cx="285750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crayon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1" name="AutoShape 5">
            <a:extLst>
              <a:ext uri="{FF2B5EF4-FFF2-40B4-BE49-F238E27FC236}">
                <a16:creationId xmlns:a16="http://schemas.microsoft.com/office/drawing/2014/main" id="{97D3949D-CDDF-44A6-884D-52799500D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5572125"/>
            <a:ext cx="2665413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302" name="WordArt 6">
            <a:extLst>
              <a:ext uri="{FF2B5EF4-FFF2-40B4-BE49-F238E27FC236}">
                <a16:creationId xmlns:a16="http://schemas.microsoft.com/office/drawing/2014/main" id="{766F6126-8CF9-4157-A2B7-B3C0FA0B5B2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5303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9A9B30-18C4-49EC-8988-198C43714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060575"/>
            <a:ext cx="749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024E0AFB-38DB-492F-8760-BD3961712587}"/>
              </a:ext>
            </a:extLst>
          </p:cNvPr>
          <p:cNvSpPr/>
          <p:nvPr/>
        </p:nvSpPr>
        <p:spPr>
          <a:xfrm>
            <a:off x="1524000" y="0"/>
            <a:ext cx="9144000" cy="2857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47A21A20-2678-4637-ABFD-B7A8D2BD703C}"/>
              </a:ext>
            </a:extLst>
          </p:cNvPr>
          <p:cNvSpPr/>
          <p:nvPr/>
        </p:nvSpPr>
        <p:spPr>
          <a:xfrm>
            <a:off x="1524001" y="285750"/>
            <a:ext cx="214313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29B801B6-21C5-4274-B633-F493E58B4CB9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D038ABAF-1892-4788-9A00-63E988F31B0B}"/>
              </a:ext>
            </a:extLst>
          </p:cNvPr>
          <p:cNvSpPr/>
          <p:nvPr/>
        </p:nvSpPr>
        <p:spPr>
          <a:xfrm>
            <a:off x="10453688" y="285750"/>
            <a:ext cx="214312" cy="6572250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Orange crayon clip art image - WikiClipArt">
            <a:extLst>
              <a:ext uri="{FF2B5EF4-FFF2-40B4-BE49-F238E27FC236}">
                <a16:creationId xmlns:a16="http://schemas.microsoft.com/office/drawing/2014/main" id="{82DD824C-9B01-4684-B101-6F7CCA6A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7673">
            <a:off x="4832043" y="1358629"/>
            <a:ext cx="2395749" cy="192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2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2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0"/>
                  </p:tgtEl>
                </p:cond>
              </p:nextCondLst>
            </p:seq>
          </p:childTnLst>
        </p:cTn>
      </p:par>
    </p:tnLst>
    <p:bldLst>
      <p:bldP spid="55299" grpId="0" animBg="1"/>
      <p:bldP spid="5530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>
            <a:extLst>
              <a:ext uri="{FF2B5EF4-FFF2-40B4-BE49-F238E27FC236}">
                <a16:creationId xmlns:a16="http://schemas.microsoft.com/office/drawing/2014/main" id="{20CDA919-C124-413C-AC94-FF64F973A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6779" y="5622841"/>
            <a:ext cx="2592388" cy="93503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B87D1356-7F02-45F8-8B64-930DC0AC2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643564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brush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75768F40-16FE-44D8-85A8-13DEE26E4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6" y="5643564"/>
            <a:ext cx="2665413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326" name="WordArt 6">
            <a:extLst>
              <a:ext uri="{FF2B5EF4-FFF2-40B4-BE49-F238E27FC236}">
                <a16:creationId xmlns:a16="http://schemas.microsoft.com/office/drawing/2014/main" id="{87C4C524-6C08-4557-8EDF-4CD8F46263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pic>
        <p:nvPicPr>
          <p:cNvPr id="56327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93F9E7-EBF8-4CA2-8D04-22655DB11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060576"/>
            <a:ext cx="8572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>
            <a:extLst>
              <a:ext uri="{FF2B5EF4-FFF2-40B4-BE49-F238E27FC236}">
                <a16:creationId xmlns:a16="http://schemas.microsoft.com/office/drawing/2014/main" id="{8C4462B1-E237-48B1-8660-8AFACD2D1E18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82C100E5-D2FE-4B51-9B58-6CDAB2107FCE}"/>
              </a:ext>
            </a:extLst>
          </p:cNvPr>
          <p:cNvSpPr/>
          <p:nvPr/>
        </p:nvSpPr>
        <p:spPr>
          <a:xfrm>
            <a:off x="1524000" y="214314"/>
            <a:ext cx="285750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049B7A1D-684C-4AD8-8888-6D1358A56038}"/>
              </a:ext>
            </a:extLst>
          </p:cNvPr>
          <p:cNvSpPr/>
          <p:nvPr/>
        </p:nvSpPr>
        <p:spPr>
          <a:xfrm>
            <a:off x="1809750" y="6643688"/>
            <a:ext cx="8858250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F9F3515F-6D22-4727-BB82-ADF357F18610}"/>
              </a:ext>
            </a:extLst>
          </p:cNvPr>
          <p:cNvSpPr/>
          <p:nvPr/>
        </p:nvSpPr>
        <p:spPr>
          <a:xfrm>
            <a:off x="10453688" y="214314"/>
            <a:ext cx="214312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Hairbrush Clipart Free">
            <a:extLst>
              <a:ext uri="{FF2B5EF4-FFF2-40B4-BE49-F238E27FC236}">
                <a16:creationId xmlns:a16="http://schemas.microsoft.com/office/drawing/2014/main" id="{EC4A8585-4E12-414E-A5C1-A383FDB4C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30" y="1382091"/>
            <a:ext cx="2233246" cy="211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3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24"/>
                  </p:tgtEl>
                </p:cond>
              </p:nextCondLst>
            </p:seq>
          </p:childTnLst>
        </p:cTn>
      </p:par>
    </p:tnLst>
    <p:bldLst>
      <p:bldP spid="56323" grpId="0" animBg="1"/>
      <p:bldP spid="563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AutoShape 3">
            <a:extLst>
              <a:ext uri="{FF2B5EF4-FFF2-40B4-BE49-F238E27FC236}">
                <a16:creationId xmlns:a16="http://schemas.microsoft.com/office/drawing/2014/main" id="{9C1FECD3-F879-464E-B8C9-C21B3753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5500689"/>
            <a:ext cx="2592388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snake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2" name="AutoShape 4">
            <a:extLst>
              <a:ext uri="{FF2B5EF4-FFF2-40B4-BE49-F238E27FC236}">
                <a16:creationId xmlns:a16="http://schemas.microsoft.com/office/drawing/2014/main" id="{FE9FC656-84CE-4F89-80BA-50C9BFA3F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500689"/>
            <a:ext cx="2736850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spoon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304CAB29-F13F-46C2-A4F5-4B3CCA52A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576" y="5516564"/>
            <a:ext cx="2771775" cy="93503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drink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374" name="WordArt 6">
            <a:extLst>
              <a:ext uri="{FF2B5EF4-FFF2-40B4-BE49-F238E27FC236}">
                <a16:creationId xmlns:a16="http://schemas.microsoft.com/office/drawing/2014/main" id="{93C9C71A-2EE2-4B2C-96BB-A04B882754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896226" y="765175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GREAT</a:t>
            </a:r>
          </a:p>
        </p:txBody>
      </p:sp>
      <p:sp>
        <p:nvSpPr>
          <p:cNvPr id="10" name="Rectângulo 9">
            <a:extLst>
              <a:ext uri="{FF2B5EF4-FFF2-40B4-BE49-F238E27FC236}">
                <a16:creationId xmlns:a16="http://schemas.microsoft.com/office/drawing/2014/main" id="{2B678DEC-FB9C-4FFE-AD90-5B385567F962}"/>
              </a:ext>
            </a:extLst>
          </p:cNvPr>
          <p:cNvSpPr/>
          <p:nvPr/>
        </p:nvSpPr>
        <p:spPr>
          <a:xfrm>
            <a:off x="1524000" y="1"/>
            <a:ext cx="9144000" cy="214313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ângulo 10">
            <a:extLst>
              <a:ext uri="{FF2B5EF4-FFF2-40B4-BE49-F238E27FC236}">
                <a16:creationId xmlns:a16="http://schemas.microsoft.com/office/drawing/2014/main" id="{1192C585-67CA-459D-9267-A47351385301}"/>
              </a:ext>
            </a:extLst>
          </p:cNvPr>
          <p:cNvSpPr/>
          <p:nvPr/>
        </p:nvSpPr>
        <p:spPr>
          <a:xfrm>
            <a:off x="1524001" y="214314"/>
            <a:ext cx="214313" cy="6643687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ângulo 11">
            <a:extLst>
              <a:ext uri="{FF2B5EF4-FFF2-40B4-BE49-F238E27FC236}">
                <a16:creationId xmlns:a16="http://schemas.microsoft.com/office/drawing/2014/main" id="{3771F5F1-8486-4EFD-9E62-0C28587228A2}"/>
              </a:ext>
            </a:extLst>
          </p:cNvPr>
          <p:cNvSpPr/>
          <p:nvPr/>
        </p:nvSpPr>
        <p:spPr>
          <a:xfrm>
            <a:off x="1738314" y="6643688"/>
            <a:ext cx="8929687" cy="214312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ângulo 12">
            <a:extLst>
              <a:ext uri="{FF2B5EF4-FFF2-40B4-BE49-F238E27FC236}">
                <a16:creationId xmlns:a16="http://schemas.microsoft.com/office/drawing/2014/main" id="{68661149-F1AF-488A-B596-C087830E99E2}"/>
              </a:ext>
            </a:extLst>
          </p:cNvPr>
          <p:cNvSpPr/>
          <p:nvPr/>
        </p:nvSpPr>
        <p:spPr>
          <a:xfrm>
            <a:off x="10453688" y="214314"/>
            <a:ext cx="214312" cy="6429375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58425D83-EFB8-4596-9A8F-AB7AE0F9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6529">
            <a:off x="4478139" y="1138699"/>
            <a:ext cx="3107659" cy="22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2"/>
                  </p:tgtEl>
                </p:cond>
              </p:nextCondLst>
            </p:seq>
          </p:childTnLst>
        </p:cTn>
      </p:par>
    </p:tnLst>
    <p:bldLst>
      <p:bldP spid="58371" grpId="0" animBg="1"/>
      <p:bldP spid="583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5DCAE09-9DAA-DF45-82E1-3B4EC7C2B61B}"/>
              </a:ext>
            </a:extLst>
          </p:cNvPr>
          <p:cNvGrpSpPr/>
          <p:nvPr/>
        </p:nvGrpSpPr>
        <p:grpSpPr>
          <a:xfrm>
            <a:off x="1899134" y="5606141"/>
            <a:ext cx="8304629" cy="1251859"/>
            <a:chOff x="0" y="5606141"/>
            <a:chExt cx="9529943" cy="1251858"/>
          </a:xfrm>
        </p:grpSpPr>
        <p:pic>
          <p:nvPicPr>
            <p:cNvPr id="17" name="Рисунок 16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271D7C61-4BA4-864A-A551-56BD0BD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606142"/>
              <a:ext cx="4813959" cy="1251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порт, ловля рыбы, внешний, стрельба из лука&#10;&#10;Автоматически созданное описание">
              <a:extLst>
                <a:ext uri="{FF2B5EF4-FFF2-40B4-BE49-F238E27FC236}">
                  <a16:creationId xmlns:a16="http://schemas.microsoft.com/office/drawing/2014/main" id="{785A636D-F2D3-3741-95EE-F009B61C5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715987" y="5606141"/>
              <a:ext cx="4813956" cy="1251856"/>
            </a:xfrm>
            <a:prstGeom prst="rect">
              <a:avLst/>
            </a:prstGeom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D963598-04CE-4C4F-8D43-67DF7D64D902}"/>
              </a:ext>
            </a:extLst>
          </p:cNvPr>
          <p:cNvSpPr/>
          <p:nvPr/>
        </p:nvSpPr>
        <p:spPr>
          <a:xfrm>
            <a:off x="1885070" y="5236030"/>
            <a:ext cx="8304629" cy="3701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ая прямоугольная выноска 13">
            <a:extLst>
              <a:ext uri="{FF2B5EF4-FFF2-40B4-BE49-F238E27FC236}">
                <a16:creationId xmlns:a16="http://schemas.microsoft.com/office/drawing/2014/main" id="{8BA1DAA6-1697-5742-B250-7BB94757AFAF}"/>
              </a:ext>
            </a:extLst>
          </p:cNvPr>
          <p:cNvSpPr/>
          <p:nvPr/>
        </p:nvSpPr>
        <p:spPr>
          <a:xfrm flipH="1">
            <a:off x="2594025" y="975556"/>
            <a:ext cx="4425753" cy="1325407"/>
          </a:xfrm>
          <a:prstGeom prst="wedgeRoundRectCallout">
            <a:avLst>
              <a:gd name="adj1" fmla="val -38038"/>
              <a:gd name="adj2" fmla="val 86612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Good job.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4354F-8837-41F4-87AF-F47F80CE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03" y="3279319"/>
            <a:ext cx="5143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006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">
            <a:hlinkClick r:id="" action="ppaction://media"/>
            <a:extLst>
              <a:ext uri="{FF2B5EF4-FFF2-40B4-BE49-F238E27FC236}">
                <a16:creationId xmlns:a16="http://schemas.microsoft.com/office/drawing/2014/main" id="{8BCA769D-5F27-425A-9AF7-44F81C61B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935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1227274-4450-4A78-A311-BA53A701B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09" y="515389"/>
            <a:ext cx="9487316" cy="80633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5200" dirty="0">
                <a:solidFill>
                  <a:srgbClr val="C00000"/>
                </a:solidFill>
              </a:rPr>
            </a:br>
            <a:endParaRPr lang="en-US" sz="5200" dirty="0">
              <a:solidFill>
                <a:srgbClr val="C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5441014-58E0-48D3-AF93-5D72EA6327CD}"/>
              </a:ext>
            </a:extLst>
          </p:cNvPr>
          <p:cNvSpPr txBox="1">
            <a:spLocks/>
          </p:cNvSpPr>
          <p:nvPr/>
        </p:nvSpPr>
        <p:spPr>
          <a:xfrm>
            <a:off x="838200" y="-373713"/>
            <a:ext cx="10515600" cy="1725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400" b="1" dirty="0">
                <a:solidFill>
                  <a:srgbClr val="C00000"/>
                </a:solidFill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C00000"/>
                </a:solidFill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Listen and point</a:t>
            </a:r>
            <a:endParaRPr lang="en-US" sz="9600" dirty="0">
              <a:solidFill>
                <a:srgbClr val="C0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9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4">
            <a:hlinkClick r:id="" action="ppaction://media"/>
            <a:extLst>
              <a:ext uri="{FF2B5EF4-FFF2-40B4-BE49-F238E27FC236}">
                <a16:creationId xmlns:a16="http://schemas.microsoft.com/office/drawing/2014/main" id="{8BCA769D-5F27-425A-9AF7-44F81C61B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075" b="21338"/>
          <a:stretch/>
        </p:blipFill>
        <p:spPr>
          <a:xfrm>
            <a:off x="68308" y="1081377"/>
            <a:ext cx="12179352" cy="46356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41993D-5169-4351-AB91-1F2683E2573F}"/>
              </a:ext>
            </a:extLst>
          </p:cNvPr>
          <p:cNvSpPr txBox="1"/>
          <p:nvPr/>
        </p:nvSpPr>
        <p:spPr>
          <a:xfrm>
            <a:off x="465171" y="153568"/>
            <a:ext cx="9219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C00000"/>
                </a:solidFill>
                <a:latin typeface="Snap ITC" panose="04040A07060A02020202" pitchFamily="82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. LISTEN and CHANT</a:t>
            </a:r>
          </a:p>
        </p:txBody>
      </p:sp>
      <p:pic>
        <p:nvPicPr>
          <p:cNvPr id="8" name="Picture 7" descr="A picture containing ball, drawing&#10;&#10;Description automatically generated">
            <a:extLst>
              <a:ext uri="{FF2B5EF4-FFF2-40B4-BE49-F238E27FC236}">
                <a16:creationId xmlns:a16="http://schemas.microsoft.com/office/drawing/2014/main" id="{4D745402-D9D4-47C0-9BFD-9616518DC4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93562" y="0"/>
            <a:ext cx="982251" cy="108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6D05-B785-4346-BF1F-2D892A3EF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4" y="365125"/>
            <a:ext cx="11037916" cy="1325563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Read the chant again. </a:t>
            </a:r>
            <a:br>
              <a:rPr lang="en-US" sz="54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Circle the words from 1.</a:t>
            </a:r>
            <a:endParaRPr lang="en-US" sz="9600" dirty="0">
              <a:solidFill>
                <a:srgbClr val="C00000"/>
              </a:solidFill>
              <a:latin typeface="Snap ITC" panose="04040A07060A02020202" pitchFamily="82" charset="0"/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CE141A-1487-4FA3-8ADE-F811FD8B3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7" t="7469" r="-5378" b="12202"/>
          <a:stretch/>
        </p:blipFill>
        <p:spPr>
          <a:xfrm>
            <a:off x="0" y="2401824"/>
            <a:ext cx="13264896" cy="3868548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273B368-5785-4A11-8507-FE5DAFDC02DA}"/>
              </a:ext>
            </a:extLst>
          </p:cNvPr>
          <p:cNvSpPr/>
          <p:nvPr/>
        </p:nvSpPr>
        <p:spPr>
          <a:xfrm>
            <a:off x="6760127" y="4484226"/>
            <a:ext cx="1105679" cy="57352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A5C56-5076-4FA5-88E8-2E553095C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048" y="3227804"/>
            <a:ext cx="1758751" cy="64623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DD966A8-F1E0-48F1-9525-EC49A3EDC607}"/>
              </a:ext>
            </a:extLst>
          </p:cNvPr>
          <p:cNvSpPr/>
          <p:nvPr/>
        </p:nvSpPr>
        <p:spPr>
          <a:xfrm>
            <a:off x="6544940" y="3845129"/>
            <a:ext cx="1320866" cy="4712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4C5477-CEB9-475F-BE0B-2F2C368120A5}"/>
              </a:ext>
            </a:extLst>
          </p:cNvPr>
          <p:cNvSpPr/>
          <p:nvPr/>
        </p:nvSpPr>
        <p:spPr>
          <a:xfrm>
            <a:off x="9720761" y="3874626"/>
            <a:ext cx="1841974" cy="6096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4FC80-D3D4-446A-9F28-85AF79DA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656" y="618681"/>
            <a:ext cx="318136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spcAft>
                <a:spcPts val="0"/>
              </a:spcAft>
            </a:pPr>
            <a:r>
              <a:rPr lang="en-US" sz="3600" b="1" dirty="0">
                <a:solidFill>
                  <a:srgbClr val="FFFFFF"/>
                </a:solidFill>
                <a:effectLst/>
                <a:latin typeface="Snap ITC" panose="04040A07060A02020202" pitchFamily="82" charset="0"/>
              </a:rPr>
              <a:t>4</a:t>
            </a:r>
            <a: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Circle the beginning letters.</a:t>
            </a:r>
            <a:b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check.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lose up of a logo&#10;&#10;Description automatically generated">
            <a:extLst>
              <a:ext uri="{FF2B5EF4-FFF2-40B4-BE49-F238E27FC236}">
                <a16:creationId xmlns:a16="http://schemas.microsoft.com/office/drawing/2014/main" id="{2CC7ABD0-E04B-49F1-8842-E6D8AC3C7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r="-2" b="-2"/>
          <a:stretch/>
        </p:blipFill>
        <p:spPr>
          <a:xfrm>
            <a:off x="1047813" y="1024834"/>
            <a:ext cx="7163222" cy="4808332"/>
          </a:xfrm>
          <a:prstGeom prst="rect">
            <a:avLst/>
          </a:prstGeom>
          <a:effectLst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80410F-C7C5-4449-80A6-F763A19A2F4F}"/>
              </a:ext>
            </a:extLst>
          </p:cNvPr>
          <p:cNvSpPr/>
          <p:nvPr/>
        </p:nvSpPr>
        <p:spPr>
          <a:xfrm>
            <a:off x="7360596" y="4864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2A0629-9640-482B-B22E-E932F4CC719F}"/>
              </a:ext>
            </a:extLst>
          </p:cNvPr>
          <p:cNvSpPr/>
          <p:nvPr/>
        </p:nvSpPr>
        <p:spPr>
          <a:xfrm>
            <a:off x="3378740" y="4864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78AF1A-D183-4CB4-8D6E-6158C1AA4D6D}"/>
              </a:ext>
            </a:extLst>
          </p:cNvPr>
          <p:cNvSpPr/>
          <p:nvPr/>
        </p:nvSpPr>
        <p:spPr>
          <a:xfrm>
            <a:off x="1384570" y="5292236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84F2DC6-8924-4D05-AC09-92138FE49FE0}"/>
              </a:ext>
            </a:extLst>
          </p:cNvPr>
          <p:cNvSpPr/>
          <p:nvPr/>
        </p:nvSpPr>
        <p:spPr>
          <a:xfrm>
            <a:off x="7360596" y="2711780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92FD10-29A7-45CC-8F6C-75672113DE37}"/>
              </a:ext>
            </a:extLst>
          </p:cNvPr>
          <p:cNvSpPr/>
          <p:nvPr/>
        </p:nvSpPr>
        <p:spPr>
          <a:xfrm>
            <a:off x="5290557" y="2728609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DD843FC-3E60-460E-960F-E50B060BB970}"/>
              </a:ext>
            </a:extLst>
          </p:cNvPr>
          <p:cNvSpPr/>
          <p:nvPr/>
        </p:nvSpPr>
        <p:spPr>
          <a:xfrm>
            <a:off x="3472774" y="2315573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CA4617-0211-4E9A-9D8D-F53DDF4E6AEF}"/>
              </a:ext>
            </a:extLst>
          </p:cNvPr>
          <p:cNvSpPr/>
          <p:nvPr/>
        </p:nvSpPr>
        <p:spPr>
          <a:xfrm>
            <a:off x="4876800" y="4920550"/>
            <a:ext cx="515566" cy="4130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1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5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ECD3D4CB-45EE-4199-BDC9-008D0DD62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" y="0"/>
            <a:ext cx="12185675" cy="686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4CA01-418C-4BF0-AAEB-280705EE2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74" t="19130" r="36609" b="19188"/>
          <a:stretch/>
        </p:blipFill>
        <p:spPr>
          <a:xfrm>
            <a:off x="3307747" y="51560"/>
            <a:ext cx="6742706" cy="6768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F56155A-B911-4776-8668-AA5B76143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55" y="380674"/>
            <a:ext cx="2716534" cy="52090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Snap ITC" panose="04040A07060A02020202" pitchFamily="82" charset="0"/>
                <a:ea typeface="Open Sans Extrabold" panose="020B0906030804020204" pitchFamily="34" charset="0"/>
                <a:cs typeface="Sanskrit Text" panose="02020503050405020304" pitchFamily="18" charset="0"/>
              </a:rPr>
              <a:t>Workbook time!</a:t>
            </a:r>
            <a:br>
              <a:rPr lang="en-US" sz="6000" b="1" dirty="0">
                <a:solidFill>
                  <a:schemeClr val="accent2"/>
                </a:solidFill>
                <a:latin typeface="Snap ITC" panose="04040A07060A02020202" pitchFamily="82" charset="0"/>
                <a:ea typeface="Open Sans Extrabold" panose="020B0906030804020204" pitchFamily="34" charset="0"/>
                <a:cs typeface="Sanskrit Text" panose="02020503050405020304" pitchFamily="18" charset="0"/>
              </a:rPr>
            </a:br>
            <a:r>
              <a:rPr lang="en-US" sz="6000" b="1" dirty="0">
                <a:solidFill>
                  <a:schemeClr val="accent2"/>
                </a:solidFill>
                <a:latin typeface="Snap ITC" panose="04040A07060A02020202" pitchFamily="82" charset="0"/>
                <a:ea typeface="Open Sans Extrabold" panose="020B0906030804020204" pitchFamily="34" charset="0"/>
                <a:cs typeface="Sanskrit Text" panose="02020503050405020304" pitchFamily="18" charset="0"/>
              </a:rPr>
              <a:t>Page:   11</a:t>
            </a:r>
          </a:p>
        </p:txBody>
      </p:sp>
    </p:spTree>
    <p:extLst>
      <p:ext uri="{BB962C8B-B14F-4D97-AF65-F5344CB8AC3E}">
        <p14:creationId xmlns:p14="http://schemas.microsoft.com/office/powerpoint/2010/main" val="790367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A53370-7E1E-46C6-BB9A-7BEA032F4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886" t="18837" r="38159" b="22061"/>
          <a:stretch/>
        </p:blipFill>
        <p:spPr>
          <a:xfrm>
            <a:off x="2576224" y="78473"/>
            <a:ext cx="6416702" cy="66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95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989" y="1600694"/>
            <a:ext cx="8015962" cy="232291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Snap ITC" panose="04040A07060A02020202" pitchFamily="82" charset="0"/>
              </a:rPr>
              <a:t>1. </a:t>
            </a:r>
            <a:r>
              <a:rPr lang="en-US" sz="4800" b="1" dirty="0" err="1">
                <a:solidFill>
                  <a:srgbClr val="C00000"/>
                </a:solidFill>
                <a:latin typeface="Snap ITC" panose="04040A07060A02020202" pitchFamily="82" charset="0"/>
              </a:rPr>
              <a:t>Listen,point</a:t>
            </a:r>
            <a:r>
              <a:rPr lang="en-US" sz="4800" b="1" dirty="0">
                <a:solidFill>
                  <a:srgbClr val="C00000"/>
                </a:solidFill>
                <a:latin typeface="Snap ITC" panose="04040A07060A02020202" pitchFamily="82" charset="0"/>
              </a:rPr>
              <a:t>, </a:t>
            </a:r>
            <a:br>
              <a:rPr lang="en-US" sz="48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4800" b="1" dirty="0">
                <a:solidFill>
                  <a:srgbClr val="C00000"/>
                </a:solidFill>
                <a:latin typeface="Snap ITC" panose="04040A07060A02020202" pitchFamily="82" charset="0"/>
              </a:rPr>
              <a:t>and repeat.</a:t>
            </a:r>
            <a:br>
              <a:rPr lang="en-US" sz="4800" dirty="0">
                <a:solidFill>
                  <a:srgbClr val="C00000"/>
                </a:solidFill>
              </a:rPr>
            </a:br>
            <a:endParaRPr lang="en-US" sz="48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16131" y="296844"/>
            <a:ext cx="3832167" cy="615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9B114C-3E39-4BF2-BA2E-85196AF84F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87" y="0"/>
            <a:ext cx="730194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CA65E7-DFFB-40A5-83CE-A32538C1C5CE}"/>
              </a:ext>
            </a:extLst>
          </p:cNvPr>
          <p:cNvSpPr/>
          <p:nvPr/>
        </p:nvSpPr>
        <p:spPr>
          <a:xfrm>
            <a:off x="3668959" y="2768555"/>
            <a:ext cx="48540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CC9099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SEASONS </a:t>
            </a:r>
          </a:p>
        </p:txBody>
      </p:sp>
    </p:spTree>
    <p:extLst>
      <p:ext uri="{BB962C8B-B14F-4D97-AF65-F5344CB8AC3E}">
        <p14:creationId xmlns:p14="http://schemas.microsoft.com/office/powerpoint/2010/main" val="1872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168838" y="2604414"/>
            <a:ext cx="42418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FC08DF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spring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41774-FBBF-45A7-9DA1-B37F3663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9" y="142184"/>
            <a:ext cx="6255610" cy="6563416"/>
          </a:xfrm>
          <a:prstGeom prst="rect">
            <a:avLst/>
          </a:prstGeom>
        </p:spPr>
      </p:pic>
      <p:pic>
        <p:nvPicPr>
          <p:cNvPr id="2" name="SPRING">
            <a:hlinkClick r:id="" action="ppaction://media"/>
            <a:extLst>
              <a:ext uri="{FF2B5EF4-FFF2-40B4-BE49-F238E27FC236}">
                <a16:creationId xmlns:a16="http://schemas.microsoft.com/office/drawing/2014/main" id="{DFFE94D7-9CCA-4E9A-AF64-31167FD6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6676717" y="2604414"/>
            <a:ext cx="52261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summer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D686B-F462-4820-BB61-81D167FD96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101323"/>
            <a:ext cx="6135755" cy="6524763"/>
          </a:xfrm>
          <a:prstGeom prst="rect">
            <a:avLst/>
          </a:prstGeom>
        </p:spPr>
      </p:pic>
      <p:pic>
        <p:nvPicPr>
          <p:cNvPr id="2" name="SUMMER">
            <a:hlinkClick r:id="" action="ppaction://media"/>
            <a:extLst>
              <a:ext uri="{FF2B5EF4-FFF2-40B4-BE49-F238E27FC236}">
                <a16:creationId xmlns:a16="http://schemas.microsoft.com/office/drawing/2014/main" id="{9FA0D15A-A105-41EC-9436-825CE4D59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651" y="1268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784392" y="2604414"/>
            <a:ext cx="30107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D38A4D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B03A3-3AFB-44BB-9B12-B7917B31EE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" y="-1"/>
            <a:ext cx="6412225" cy="6758609"/>
          </a:xfrm>
          <a:prstGeom prst="rect">
            <a:avLst/>
          </a:prstGeom>
        </p:spPr>
      </p:pic>
      <p:pic>
        <p:nvPicPr>
          <p:cNvPr id="2" name="FALL">
            <a:hlinkClick r:id="" action="ppaction://media"/>
            <a:extLst>
              <a:ext uri="{FF2B5EF4-FFF2-40B4-BE49-F238E27FC236}">
                <a16:creationId xmlns:a16="http://schemas.microsoft.com/office/drawing/2014/main" id="{92280346-18E2-44CA-A1C7-40855A92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100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247387" y="2604414"/>
            <a:ext cx="40847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winter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0CE51-3143-43F0-A5F2-3FBF0124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0"/>
            <a:ext cx="6679096" cy="6751330"/>
          </a:xfrm>
          <a:prstGeom prst="rect">
            <a:avLst/>
          </a:prstGeom>
        </p:spPr>
      </p:pic>
      <p:pic>
        <p:nvPicPr>
          <p:cNvPr id="2" name="WINTER">
            <a:hlinkClick r:id="" action="ppaction://media"/>
            <a:extLst>
              <a:ext uri="{FF2B5EF4-FFF2-40B4-BE49-F238E27FC236}">
                <a16:creationId xmlns:a16="http://schemas.microsoft.com/office/drawing/2014/main" id="{D12D233A-D9E5-41B5-A37E-541F9010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9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168838" y="2604414"/>
            <a:ext cx="42418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FC08DF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spring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41774-FBBF-45A7-9DA1-B37F3663D04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9" y="142184"/>
            <a:ext cx="6255610" cy="6563416"/>
          </a:xfrm>
          <a:prstGeom prst="rect">
            <a:avLst/>
          </a:prstGeom>
        </p:spPr>
      </p:pic>
      <p:pic>
        <p:nvPicPr>
          <p:cNvPr id="2" name="SPRING">
            <a:hlinkClick r:id="" action="ppaction://media"/>
            <a:extLst>
              <a:ext uri="{FF2B5EF4-FFF2-40B4-BE49-F238E27FC236}">
                <a16:creationId xmlns:a16="http://schemas.microsoft.com/office/drawing/2014/main" id="{DFFE94D7-9CCA-4E9A-AF64-31167FD62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7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6676717" y="2604414"/>
            <a:ext cx="52261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summer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D686B-F462-4820-BB61-81D167FD96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101323"/>
            <a:ext cx="6135755" cy="6524763"/>
          </a:xfrm>
          <a:prstGeom prst="rect">
            <a:avLst/>
          </a:prstGeom>
        </p:spPr>
      </p:pic>
      <p:pic>
        <p:nvPicPr>
          <p:cNvPr id="2" name="SUMMER">
            <a:hlinkClick r:id="" action="ppaction://media"/>
            <a:extLst>
              <a:ext uri="{FF2B5EF4-FFF2-40B4-BE49-F238E27FC236}">
                <a16:creationId xmlns:a16="http://schemas.microsoft.com/office/drawing/2014/main" id="{9FA0D15A-A105-41EC-9436-825CE4D59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7651" y="1268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20C0EC-9D0B-4104-9607-EEA792C72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2" t="25696" r="35636" b="8122"/>
          <a:stretch/>
        </p:blipFill>
        <p:spPr>
          <a:xfrm>
            <a:off x="2917768" y="24033"/>
            <a:ext cx="6533804" cy="683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49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784392" y="2604414"/>
            <a:ext cx="30107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D38A4D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fall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8B03A3-3AFB-44BB-9B12-B7917B31EEB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" y="-1"/>
            <a:ext cx="6412225" cy="6758609"/>
          </a:xfrm>
          <a:prstGeom prst="rect">
            <a:avLst/>
          </a:prstGeom>
        </p:spPr>
      </p:pic>
      <p:pic>
        <p:nvPicPr>
          <p:cNvPr id="2" name="FALL">
            <a:hlinkClick r:id="" action="ppaction://media"/>
            <a:extLst>
              <a:ext uri="{FF2B5EF4-FFF2-40B4-BE49-F238E27FC236}">
                <a16:creationId xmlns:a16="http://schemas.microsoft.com/office/drawing/2014/main" id="{92280346-18E2-44CA-A1C7-40855A92C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2122" y="100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4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CF6117-04E4-4351-B5C7-DF4ECC3F9E84}"/>
              </a:ext>
            </a:extLst>
          </p:cNvPr>
          <p:cNvSpPr/>
          <p:nvPr/>
        </p:nvSpPr>
        <p:spPr>
          <a:xfrm>
            <a:off x="7247387" y="2604414"/>
            <a:ext cx="408477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12700">
                  <a:solidFill>
                    <a:srgbClr val="243A41">
                      <a:lumMod val="7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243A41">
                      <a:lumMod val="75000"/>
                    </a:srgb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winter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40CE51-3143-43F0-A5F2-3FBF0124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" y="0"/>
            <a:ext cx="6679096" cy="6751330"/>
          </a:xfrm>
          <a:prstGeom prst="rect">
            <a:avLst/>
          </a:prstGeom>
        </p:spPr>
      </p:pic>
      <p:pic>
        <p:nvPicPr>
          <p:cNvPr id="2" name="WINTER">
            <a:hlinkClick r:id="" action="ppaction://media"/>
            <a:extLst>
              <a:ext uri="{FF2B5EF4-FFF2-40B4-BE49-F238E27FC236}">
                <a16:creationId xmlns:a16="http://schemas.microsoft.com/office/drawing/2014/main" id="{D12D233A-D9E5-41B5-A37E-541F9010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7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photo, food, sign&#10;&#10;Description automatically generated">
            <a:extLst>
              <a:ext uri="{FF2B5EF4-FFF2-40B4-BE49-F238E27FC236}">
                <a16:creationId xmlns:a16="http://schemas.microsoft.com/office/drawing/2014/main" id="{1B6F0D5E-1FDA-4810-AD91-BC46DB7B5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175000"/>
            <a:ext cx="4940300" cy="2540000"/>
          </a:xfrm>
          <a:prstGeom prst="rect">
            <a:avLst/>
          </a:prstGeom>
        </p:spPr>
      </p:pic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9F15706-2261-401F-B22E-5F2951FCE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00" y="3175000"/>
            <a:ext cx="5092700" cy="2540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DDA1F-02FA-4188-AABA-998712A6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</a:rPr>
              <a:t>2. Look at the pictures below. </a:t>
            </a:r>
            <a:br>
              <a:rPr lang="en-US" b="1" dirty="0">
                <a:solidFill>
                  <a:srgbClr val="FFFFFF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</a:rPr>
            </a:br>
            <a:r>
              <a:rPr lang="en-US" b="1" dirty="0">
                <a:solidFill>
                  <a:srgbClr val="FFFFFF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</a:rPr>
              <a:t>What are they wearing?</a:t>
            </a:r>
            <a:endParaRPr lang="en-US" dirty="0">
              <a:solidFill>
                <a:srgbClr val="FFFFFF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296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527" y="1600694"/>
            <a:ext cx="6446901" cy="425146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3. Listen </a:t>
            </a:r>
            <a:b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and </a:t>
            </a:r>
            <a:b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point</a:t>
            </a:r>
            <a:br>
              <a:rPr lang="en-US" sz="5200" dirty="0">
                <a:solidFill>
                  <a:srgbClr val="C00000"/>
                </a:solidFill>
              </a:rPr>
            </a:br>
            <a:endParaRPr lang="en-US" sz="52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64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5">
            <a:hlinkClick r:id="" action="ppaction://media"/>
            <a:extLst>
              <a:ext uri="{FF2B5EF4-FFF2-40B4-BE49-F238E27FC236}">
                <a16:creationId xmlns:a16="http://schemas.microsoft.com/office/drawing/2014/main" id="{A9C1AEB0-3183-469D-B1BC-73FBE44921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93" y="109728"/>
            <a:ext cx="11757135" cy="662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5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DF61-BADD-4FC5-940E-36A59390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82" y="190830"/>
            <a:ext cx="10988702" cy="1875933"/>
          </a:xfrm>
        </p:spPr>
        <p:txBody>
          <a:bodyPr>
            <a:normAutofit/>
          </a:bodyPr>
          <a:lstStyle/>
          <a:p>
            <a:pPr marL="0" marR="0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</a:rPr>
              <a:t>Read again and write 'a' or 'b’</a:t>
            </a:r>
            <a:br>
              <a:rPr lang="en-US" sz="4000" b="1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Times New Roman" panose="02020603050405020304" pitchFamily="18" charset="0"/>
              </a:rPr>
            </a:br>
            <a:br>
              <a:rPr lang="en-US" sz="4000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Calibri" panose="020F0502020204030204" pitchFamily="34" charset="0"/>
              </a:rPr>
            </a:br>
            <a:br>
              <a:rPr lang="en-US" sz="4000" dirty="0">
                <a:solidFill>
                  <a:srgbClr val="C00000"/>
                </a:solidFill>
                <a:effectLst/>
                <a:latin typeface="Snap ITC" panose="04040A07060A02020202" pitchFamily="82" charset="0"/>
                <a:ea typeface="Calibri" panose="020F0502020204030204" pitchFamily="34" charset="0"/>
              </a:rPr>
            </a:br>
            <a:r>
              <a:rPr lang="en-US" sz="4000" b="1" i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Ho Chi Minh City      b. Ha </a:t>
            </a:r>
            <a:r>
              <a:rPr lang="en-US" sz="4000" b="1" i="1" dirty="0" err="1">
                <a:solidFill>
                  <a:srgbClr val="7030A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br>
              <a:rPr lang="en-US" sz="4000" b="1" i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b="1" i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7D38A28-4FBC-4B49-AB2B-C78F95449E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43195" y="1776857"/>
          <a:ext cx="9988685" cy="435864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021835">
                  <a:extLst>
                    <a:ext uri="{9D8B030D-6E8A-4147-A177-3AD203B41FA5}">
                      <a16:colId xmlns:a16="http://schemas.microsoft.com/office/drawing/2014/main" val="3400316047"/>
                    </a:ext>
                  </a:extLst>
                </a:gridCol>
                <a:gridCol w="4966850">
                  <a:extLst>
                    <a:ext uri="{9D8B030D-6E8A-4147-A177-3AD203B41FA5}">
                      <a16:colId xmlns:a16="http://schemas.microsoft.com/office/drawing/2014/main" val="16328085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1. There are four seasons. </a:t>
                      </a:r>
                      <a:r>
                        <a:rPr lang="en-US" sz="2800" b="0" u="sng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_b_</a:t>
                      </a:r>
                    </a:p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3600" b="0" dirty="0">
                        <a:effectLst/>
                        <a:latin typeface="Aharoni" panose="02010803020104030203" pitchFamily="2" charset="-79"/>
                        <a:ea typeface="Calibri" panose="020F0502020204030204" pitchFamily="34" charset="0"/>
                        <a:cs typeface="Aharoni" panose="02010803020104030203" pitchFamily="2" charset="-79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2. In the spring, the trees and plants grow.___</a:t>
                      </a:r>
                      <a:endParaRPr lang="en-US" sz="2800" b="0" kern="1200" dirty="0">
                        <a:solidFill>
                          <a:schemeClr val="lt1"/>
                        </a:solidFill>
                        <a:effectLst/>
                        <a:latin typeface="Aharoni" panose="02010803020104030203" pitchFamily="2" charset="-79"/>
                        <a:ea typeface="+mn-ea"/>
                        <a:cs typeface="Aharoni" panose="02010803020104030203" pitchFamily="2" charset="-79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8398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3. In the rainy season, it rains a lot. ___</a:t>
                      </a:r>
                    </a:p>
                    <a:p>
                      <a:pPr algn="l"/>
                      <a:endParaRPr lang="en-US" sz="5400" b="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4. People eat hot noodle soup to keep warm. ___</a:t>
                      </a:r>
                      <a:endParaRPr lang="en-US" sz="2800" b="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5732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ea typeface="+mn-ea"/>
                          <a:cs typeface="Aharoni" panose="02010803020104030203" pitchFamily="2" charset="-79"/>
                        </a:rPr>
                        <a:t>5. The rain comes very fast. ____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solidFill>
                            <a:schemeClr val="lt1"/>
                          </a:solidFill>
                          <a:effectLst/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6. The weather is warm all year round. ___</a:t>
                      </a:r>
                      <a:endParaRPr lang="en-US" sz="2800" b="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  <a:p>
                      <a:endParaRPr lang="en-US" sz="2800" b="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3">
                            <a:lumMod val="89000"/>
                          </a:schemeClr>
                        </a:gs>
                        <a:gs pos="23000">
                          <a:schemeClr val="accent3">
                            <a:lumMod val="89000"/>
                          </a:schemeClr>
                        </a:gs>
                        <a:gs pos="69000">
                          <a:schemeClr val="accent3">
                            <a:lumMod val="75000"/>
                          </a:schemeClr>
                        </a:gs>
                        <a:gs pos="97000">
                          <a:schemeClr val="accent3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6180116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E1E03D-3604-4A05-9808-9B269C34926C}"/>
              </a:ext>
            </a:extLst>
          </p:cNvPr>
          <p:cNvSpPr txBox="1"/>
          <p:nvPr/>
        </p:nvSpPr>
        <p:spPr>
          <a:xfrm>
            <a:off x="3194304" y="3279868"/>
            <a:ext cx="131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703B2-3D75-40D6-B39F-8027F48A7C78}"/>
              </a:ext>
            </a:extLst>
          </p:cNvPr>
          <p:cNvSpPr txBox="1"/>
          <p:nvPr/>
        </p:nvSpPr>
        <p:spPr>
          <a:xfrm>
            <a:off x="1383792" y="5285452"/>
            <a:ext cx="131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2897A-8250-4050-968E-573E58CE6065}"/>
              </a:ext>
            </a:extLst>
          </p:cNvPr>
          <p:cNvSpPr txBox="1"/>
          <p:nvPr/>
        </p:nvSpPr>
        <p:spPr>
          <a:xfrm>
            <a:off x="8406384" y="4996112"/>
            <a:ext cx="131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0D263-72D9-47EB-86FF-674FBDFCC94A}"/>
              </a:ext>
            </a:extLst>
          </p:cNvPr>
          <p:cNvSpPr txBox="1"/>
          <p:nvPr/>
        </p:nvSpPr>
        <p:spPr>
          <a:xfrm>
            <a:off x="9272016" y="2066764"/>
            <a:ext cx="131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7DF28-90A1-4C8D-B419-BDAC1E5A6E2C}"/>
              </a:ext>
            </a:extLst>
          </p:cNvPr>
          <p:cNvSpPr txBox="1"/>
          <p:nvPr/>
        </p:nvSpPr>
        <p:spPr>
          <a:xfrm>
            <a:off x="9930384" y="3279868"/>
            <a:ext cx="1316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6847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DA248A-4DAD-47C5-AE8D-41D2E8074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5" t="20870" r="34065" b="6087"/>
          <a:stretch/>
        </p:blipFill>
        <p:spPr>
          <a:xfrm>
            <a:off x="4470399" y="0"/>
            <a:ext cx="5233853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C60C6F-7C47-4BD1-ADCB-839A42B1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1" y="1463040"/>
            <a:ext cx="4145280" cy="22250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</a:t>
            </a:r>
            <a:b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time!!! </a:t>
            </a:r>
            <a:b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Page 12</a:t>
            </a:r>
          </a:p>
        </p:txBody>
      </p:sp>
    </p:spTree>
    <p:extLst>
      <p:ext uri="{BB962C8B-B14F-4D97-AF65-F5344CB8AC3E}">
        <p14:creationId xmlns:p14="http://schemas.microsoft.com/office/powerpoint/2010/main" val="2521846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C5AB37-856A-418B-AC05-67AC3B778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90" t="24823" r="36997" b="13535"/>
          <a:stretch/>
        </p:blipFill>
        <p:spPr>
          <a:xfrm>
            <a:off x="3885239" y="0"/>
            <a:ext cx="5482164" cy="6859203"/>
          </a:xfrm>
        </p:spPr>
      </p:pic>
    </p:spTree>
    <p:extLst>
      <p:ext uri="{BB962C8B-B14F-4D97-AF65-F5344CB8AC3E}">
        <p14:creationId xmlns:p14="http://schemas.microsoft.com/office/powerpoint/2010/main" val="1181531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C3968E9-12D5-43A5-B664-ED7DE9E7C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270"/>
            <a:ext cx="12157083" cy="4823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9265DD-3316-4C53-9AC9-30E0E301F233}"/>
              </a:ext>
            </a:extLst>
          </p:cNvPr>
          <p:cNvSpPr txBox="1"/>
          <p:nvPr/>
        </p:nvSpPr>
        <p:spPr>
          <a:xfrm>
            <a:off x="714493" y="167535"/>
            <a:ext cx="96588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Listen and check 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Times New Roman" panose="02020603050405020304" pitchFamily="18" charset="0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nap ITC" panose="04040A07060A02020202" pitchFamily="8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7B9B7-6228-4D90-8086-FF33FD27CDA1}"/>
              </a:ext>
            </a:extLst>
          </p:cNvPr>
          <p:cNvSpPr txBox="1"/>
          <p:nvPr/>
        </p:nvSpPr>
        <p:spPr>
          <a:xfrm>
            <a:off x="9784080" y="2863565"/>
            <a:ext cx="6181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03238-3954-4AE5-B831-19421CB7C447}"/>
              </a:ext>
            </a:extLst>
          </p:cNvPr>
          <p:cNvSpPr txBox="1"/>
          <p:nvPr/>
        </p:nvSpPr>
        <p:spPr>
          <a:xfrm>
            <a:off x="7897368" y="5468243"/>
            <a:ext cx="6181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C815DE-8FE7-44B3-9FF4-2B7B29F763D3}"/>
              </a:ext>
            </a:extLst>
          </p:cNvPr>
          <p:cNvSpPr txBox="1"/>
          <p:nvPr/>
        </p:nvSpPr>
        <p:spPr>
          <a:xfrm>
            <a:off x="5071359" y="5406688"/>
            <a:ext cx="6181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Track_15">
            <a:hlinkClick r:id="" action="ppaction://media"/>
            <a:extLst>
              <a:ext uri="{FF2B5EF4-FFF2-40B4-BE49-F238E27FC236}">
                <a16:creationId xmlns:a16="http://schemas.microsoft.com/office/drawing/2014/main" id="{8EB6C012-2399-47BB-991F-90C3FCAF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096" y="274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3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5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6E224-72E6-4D22-B807-2986B20FBF59}"/>
              </a:ext>
            </a:extLst>
          </p:cNvPr>
          <p:cNvSpPr txBox="1"/>
          <p:nvPr/>
        </p:nvSpPr>
        <p:spPr>
          <a:xfrm>
            <a:off x="1194816" y="463296"/>
            <a:ext cx="6510528" cy="161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nap ITC" panose="04040A07060A02020202" pitchFamily="8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Speaking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nap ITC" panose="04040A07060A020202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Times New Roman" panose="02020603050405020304" pitchFamily="18" charset="0"/>
              </a:rPr>
              <a:t>Ask and answer about you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0AC804F-AD4D-4B40-B1D8-57F090C728C5}"/>
              </a:ext>
            </a:extLst>
          </p:cNvPr>
          <p:cNvSpPr/>
          <p:nvPr/>
        </p:nvSpPr>
        <p:spPr>
          <a:xfrm>
            <a:off x="707136" y="2292064"/>
            <a:ext cx="2718816" cy="2273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old are</a:t>
            </a:r>
          </a:p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CB41DE-1A3A-4867-8217-BACD08EE78C2}"/>
              </a:ext>
            </a:extLst>
          </p:cNvPr>
          <p:cNvSpPr/>
          <p:nvPr/>
        </p:nvSpPr>
        <p:spPr>
          <a:xfrm>
            <a:off x="4175760" y="2752408"/>
            <a:ext cx="2718816" cy="2273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Where are </a:t>
            </a:r>
          </a:p>
          <a:p>
            <a:pPr marL="0" marR="0" lvl="0" indent="0" algn="just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you from?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8537F1-4852-4082-BC89-50A52683BCAC}"/>
              </a:ext>
            </a:extLst>
          </p:cNvPr>
          <p:cNvSpPr/>
          <p:nvPr/>
        </p:nvSpPr>
        <p:spPr>
          <a:xfrm>
            <a:off x="7705344" y="3608927"/>
            <a:ext cx="2718816" cy="2273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What's your </a:t>
            </a:r>
          </a:p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favorite </a:t>
            </a:r>
          </a:p>
          <a:p>
            <a:pPr marL="0" marR="0" lvl="0" indent="0" algn="ctr" defTabSz="4572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season?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0BA89CB-D159-4511-B645-D5FE4CE33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28634" y="0"/>
            <a:ext cx="2124907" cy="2410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CFEBE-95CA-4358-A19D-34688F8D63B0}"/>
              </a:ext>
            </a:extLst>
          </p:cNvPr>
          <p:cNvSpPr txBox="1"/>
          <p:nvPr/>
        </p:nvSpPr>
        <p:spPr>
          <a:xfrm>
            <a:off x="10421007" y="2554014"/>
            <a:ext cx="140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PAIRWORK</a:t>
            </a:r>
          </a:p>
        </p:txBody>
      </p:sp>
    </p:spTree>
    <p:extLst>
      <p:ext uri="{BB962C8B-B14F-4D97-AF65-F5344CB8AC3E}">
        <p14:creationId xmlns:p14="http://schemas.microsoft.com/office/powerpoint/2010/main" val="395995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527" y="1600694"/>
            <a:ext cx="6446901" cy="425146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1 Listen, </a:t>
            </a:r>
            <a:b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</a:br>
            <a:r>
              <a:rPr lang="en-US" sz="8000" b="1" dirty="0">
                <a:solidFill>
                  <a:srgbClr val="C00000"/>
                </a:solidFill>
                <a:latin typeface="Snap ITC" panose="04040A07060A02020202" pitchFamily="82" charset="0"/>
              </a:rPr>
              <a:t>point, and repeat</a:t>
            </a:r>
            <a:br>
              <a:rPr lang="en-US" sz="5200" dirty="0">
                <a:solidFill>
                  <a:srgbClr val="C00000"/>
                </a:solidFill>
              </a:rPr>
            </a:br>
            <a:endParaRPr lang="en-US" sz="52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515" b="1"/>
          <a:stretch/>
        </p:blipFill>
        <p:spPr>
          <a:xfrm>
            <a:off x="216151" y="606839"/>
            <a:ext cx="4260679" cy="58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4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2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8D56D9-FDAC-493A-9122-9B8ABE34B666}"/>
              </a:ext>
            </a:extLst>
          </p:cNvPr>
          <p:cNvSpPr txBox="1"/>
          <p:nvPr/>
        </p:nvSpPr>
        <p:spPr>
          <a:xfrm>
            <a:off x="8100127" y="932688"/>
            <a:ext cx="3361677" cy="3273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you know that......???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7521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92D7DFD9-C37C-4E4F-99EB-D900EA112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" b="659"/>
          <a:stretch/>
        </p:blipFill>
        <p:spPr>
          <a:xfrm>
            <a:off x="466344" y="450221"/>
            <a:ext cx="7205515" cy="59575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4594" y="4843002"/>
            <a:ext cx="1351062" cy="1568472"/>
          </a:xfrm>
          <a:prstGeom prst="rect">
            <a:avLst/>
          </a:prstGeom>
          <a:solidFill>
            <a:srgbClr val="384F47"/>
          </a:solidFill>
          <a:ln w="25400">
            <a:solidFill>
              <a:srgbClr val="384F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426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br>
              <a:rPr lang="en-US" sz="4000" b="1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4000" b="1">
                <a:solidFill>
                  <a:srgbClr val="FFFFFF"/>
                </a:solidFill>
                <a:latin typeface="Snap ITC" panose="04040A07060A02020202" pitchFamily="82" charset="0"/>
              </a:rPr>
              <a:t>Task:</a:t>
            </a:r>
            <a:br>
              <a:rPr lang="en-US" sz="4000" b="1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4000" b="1" i="0">
                <a:solidFill>
                  <a:srgbClr val="FFFFFF"/>
                </a:solidFill>
                <a:effectLst/>
                <a:latin typeface="Agency FB" panose="020B0503020202020204" pitchFamily="34" charset="0"/>
                <a:cs typeface="Aharoni" panose="02010803020104030203" pitchFamily="2" charset="-79"/>
              </a:rPr>
              <a:t>Write sentences about your classmates.</a:t>
            </a:r>
            <a:br>
              <a:rPr lang="en-US" sz="4000" b="1">
                <a:solidFill>
                  <a:srgbClr val="FFFFFF"/>
                </a:solidFill>
                <a:latin typeface="Agency FB" panose="020B0503020202020204" pitchFamily="34" charset="0"/>
                <a:cs typeface="Aharoni" panose="02010803020104030203" pitchFamily="2" charset="-79"/>
              </a:rPr>
            </a:br>
            <a:endParaRPr lang="en-US" sz="4000" b="1">
              <a:solidFill>
                <a:srgbClr val="FFFFFF"/>
              </a:solidFill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1AA4942B-0277-4310-84FB-39C1FC295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Example:</a:t>
            </a: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>
              <a:solidFill>
                <a:srgbClr val="FEFFFF"/>
              </a:solidFill>
              <a:effectLst/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Bao is nine. His birthday is in April.</a:t>
            </a: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>
              <a:solidFill>
                <a:srgbClr val="FEFFFF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1. _______________________________</a:t>
            </a: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>
              <a:solidFill>
                <a:srgbClr val="FEFFFF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2. ________________________________</a:t>
            </a: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>
              <a:solidFill>
                <a:srgbClr val="FEFFFF"/>
              </a:solidFill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3. ________________________________</a:t>
            </a: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endParaRPr lang="en-US" sz="2000" dirty="0">
              <a:solidFill>
                <a:srgbClr val="FEFFFF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marL="0" marR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>
                <a:solidFill>
                  <a:srgbClr val="FEFFFF"/>
                </a:solidFill>
                <a:effectLst/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4. ________________________________</a:t>
            </a:r>
            <a:endParaRPr lang="en-US" sz="2000" dirty="0">
              <a:solidFill>
                <a:srgbClr val="FE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255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  <a:b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4800" b="1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Page 13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D7B81F-28A3-49D4-BE12-FFE085DE9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77" t="19479" r="35171" b="6885"/>
          <a:stretch/>
        </p:blipFill>
        <p:spPr>
          <a:xfrm>
            <a:off x="4575323" y="19205"/>
            <a:ext cx="5225951" cy="6838795"/>
          </a:xfrm>
        </p:spPr>
      </p:pic>
    </p:spTree>
    <p:extLst>
      <p:ext uri="{BB962C8B-B14F-4D97-AF65-F5344CB8AC3E}">
        <p14:creationId xmlns:p14="http://schemas.microsoft.com/office/powerpoint/2010/main" val="2375974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A227A71-895A-41C2-A079-2B3AD7A66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981200"/>
            <a:ext cx="9220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950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E2726C7E-8704-4B7B-9BB4-552179F442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981201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altLang="en-US" sz="480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4800">
              <a:solidFill>
                <a:srgbClr val="0000FF"/>
              </a:solidFill>
            </a:endParaRP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F2D6529B-F254-4DFF-BAEB-8A50C93C8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7137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Bye, bye.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 you tomorrow.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Bye, bye.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 you tomorrow.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Bye, bye.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See you tomorrow.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120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Bye, bye. Bye, bye.</a:t>
            </a:r>
          </a:p>
        </p:txBody>
      </p:sp>
      <p:pic>
        <p:nvPicPr>
          <p:cNvPr id="105477" name="Picture 5" descr="music">
            <a:extLst>
              <a:ext uri="{FF2B5EF4-FFF2-40B4-BE49-F238E27FC236}">
                <a16:creationId xmlns:a16="http://schemas.microsoft.com/office/drawing/2014/main" id="{D2763B48-C9F1-466E-9789-2235C275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8979">
            <a:off x="1524000" y="1"/>
            <a:ext cx="1676400" cy="911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 descr="Guitar_notes">
            <a:extLst>
              <a:ext uri="{FF2B5EF4-FFF2-40B4-BE49-F238E27FC236}">
                <a16:creationId xmlns:a16="http://schemas.microsoft.com/office/drawing/2014/main" id="{49C2DF57-D1B4-4673-9277-550C723CB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Guitar_3">
            <a:extLst>
              <a:ext uri="{FF2B5EF4-FFF2-40B4-BE49-F238E27FC236}">
                <a16:creationId xmlns:a16="http://schemas.microsoft.com/office/drawing/2014/main" id="{B69FB4E1-91AC-4AAF-993F-63688BCAA6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WordArt 8">
            <a:extLst>
              <a:ext uri="{FF2B5EF4-FFF2-40B4-BE49-F238E27FC236}">
                <a16:creationId xmlns:a16="http://schemas.microsoft.com/office/drawing/2014/main" id="{31B5C12E-4495-4480-8707-8B24D653B4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VNI-Baybuom"/>
                <a:ea typeface="+mn-ea"/>
                <a:cs typeface="+mn-cs"/>
              </a:rPr>
              <a:t>The bye bye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VNI-Baybuom"/>
                <a:ea typeface="+mn-ea"/>
                <a:cs typeface="+mn-cs"/>
              </a:rPr>
              <a:t>song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range crayon clip art image - WikiClipArt">
            <a:extLst>
              <a:ext uri="{FF2B5EF4-FFF2-40B4-BE49-F238E27FC236}">
                <a16:creationId xmlns:a16="http://schemas.microsoft.com/office/drawing/2014/main" id="{B6FD2263-542D-4D7C-B3D1-2A135AA0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74" y="1957732"/>
            <a:ext cx="3092634" cy="24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402198" y="2427248"/>
            <a:ext cx="32095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cr</a:t>
            </a:r>
            <a:r>
              <a:rPr kumimoji="0" lang="en-US" sz="72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70ACBC">
                        <a:lumMod val="50000"/>
                      </a:srgbClr>
                    </a:gs>
                    <a:gs pos="50000">
                      <a:srgbClr val="70ACBC"/>
                    </a:gs>
                    <a:gs pos="100000">
                      <a:srgbClr val="70ACB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ayon</a:t>
            </a:r>
          </a:p>
        </p:txBody>
      </p:sp>
      <p:pic>
        <p:nvPicPr>
          <p:cNvPr id="3" name="CRAYON">
            <a:hlinkClick r:id="" action="ppaction://media"/>
            <a:extLst>
              <a:ext uri="{FF2B5EF4-FFF2-40B4-BE49-F238E27FC236}">
                <a16:creationId xmlns:a16="http://schemas.microsoft.com/office/drawing/2014/main" id="{C4E484A6-F872-4A6B-9FA0-47928D411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9471" y="282526"/>
            <a:ext cx="61099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86730" y="2427248"/>
            <a:ext cx="26404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br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66CC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ush</a:t>
            </a:r>
          </a:p>
        </p:txBody>
      </p:sp>
      <p:pic>
        <p:nvPicPr>
          <p:cNvPr id="6146" name="Picture 2" descr="Hairbrush Clipart Free">
            <a:extLst>
              <a:ext uri="{FF2B5EF4-FFF2-40B4-BE49-F238E27FC236}">
                <a16:creationId xmlns:a16="http://schemas.microsoft.com/office/drawing/2014/main" id="{4B0664CA-0BE3-45F8-AE94-F00A3ED9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803" y="2006273"/>
            <a:ext cx="3150618" cy="298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RUSH">
            <a:hlinkClick r:id="" action="ppaction://media"/>
            <a:extLst>
              <a:ext uri="{FF2B5EF4-FFF2-40B4-BE49-F238E27FC236}">
                <a16:creationId xmlns:a16="http://schemas.microsoft.com/office/drawing/2014/main" id="{CB9A061F-81C4-487D-BF6E-3435C2C24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5587" y="62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579330" y="2427248"/>
            <a:ext cx="2855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sp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oon</a:t>
            </a:r>
          </a:p>
        </p:txBody>
      </p:sp>
      <p:pic>
        <p:nvPicPr>
          <p:cNvPr id="5124" name="Picture 4" descr="Cuillere,tube Kitchen Clipart, Spoon, Flatware, Clip - Löffel Png, Cliparts  &amp; Cartoons - Jing.fm">
            <a:extLst>
              <a:ext uri="{FF2B5EF4-FFF2-40B4-BE49-F238E27FC236}">
                <a16:creationId xmlns:a16="http://schemas.microsoft.com/office/drawing/2014/main" id="{2858B238-6986-4A42-92DF-CCF7E634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854" y="2059341"/>
            <a:ext cx="3709941" cy="273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POON">
            <a:hlinkClick r:id="" action="ppaction://media"/>
            <a:extLst>
              <a:ext uri="{FF2B5EF4-FFF2-40B4-BE49-F238E27FC236}">
                <a16:creationId xmlns:a16="http://schemas.microsoft.com/office/drawing/2014/main" id="{939FCE1F-2A3D-4FB8-8302-D7526692D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76885" y="577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C5BDE-CA3C-41E3-BD4E-3E0BAD34FF5F}"/>
              </a:ext>
            </a:extLst>
          </p:cNvPr>
          <p:cNvSpPr/>
          <p:nvPr/>
        </p:nvSpPr>
        <p:spPr>
          <a:xfrm>
            <a:off x="6600169" y="2427248"/>
            <a:ext cx="281359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ake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srgbClr val="92D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4098" name="Picture 2" descr="Need A Clue Click Here - Snake Clipart , Transparent Cartoon, Free Cliparts  &amp; Silhouettes - NetClipart">
            <a:extLst>
              <a:ext uri="{FF2B5EF4-FFF2-40B4-BE49-F238E27FC236}">
                <a16:creationId xmlns:a16="http://schemas.microsoft.com/office/drawing/2014/main" id="{F592B013-B997-4F26-8762-8CB54AA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59" y="2060917"/>
            <a:ext cx="2870441" cy="273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NAKE">
            <a:hlinkClick r:id="" action="ppaction://media"/>
            <a:extLst>
              <a:ext uri="{FF2B5EF4-FFF2-40B4-BE49-F238E27FC236}">
                <a16:creationId xmlns:a16="http://schemas.microsoft.com/office/drawing/2014/main" id="{2F0B7391-F475-4B6C-948A-0320B3600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62819" y="3247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404</Words>
  <Application>Microsoft Office PowerPoint</Application>
  <PresentationFormat>Widescreen</PresentationFormat>
  <Paragraphs>123</Paragraphs>
  <Slides>53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79" baseType="lpstr">
      <vt:lpstr>STHupo</vt:lpstr>
      <vt:lpstr>Agency FB</vt:lpstr>
      <vt:lpstr>Aharoni</vt:lpstr>
      <vt:lpstr>Arial</vt:lpstr>
      <vt:lpstr>Arial Black</vt:lpstr>
      <vt:lpstr>Arial Rounded MT Bold</vt:lpstr>
      <vt:lpstr>Berlin Sans FB Demi</vt:lpstr>
      <vt:lpstr>Calibri</vt:lpstr>
      <vt:lpstr>Calibri Light</vt:lpstr>
      <vt:lpstr>Colonna MT</vt:lpstr>
      <vt:lpstr>Comic Sans MS</vt:lpstr>
      <vt:lpstr>Forte</vt:lpstr>
      <vt:lpstr>Gill Sans MT</vt:lpstr>
      <vt:lpstr>Goudy Old Style</vt:lpstr>
      <vt:lpstr>Open Sans Extrabold</vt:lpstr>
      <vt:lpstr>Snap ITC</vt:lpstr>
      <vt:lpstr>Tahoma</vt:lpstr>
      <vt:lpstr>Times New Roman</vt:lpstr>
      <vt:lpstr>VNI-Baybuom</vt:lpstr>
      <vt:lpstr>Office Theme</vt:lpstr>
      <vt:lpstr>1_ClassicFrameVTI</vt:lpstr>
      <vt:lpstr>1_Office Theme</vt:lpstr>
      <vt:lpstr>Tema de Office</vt:lpstr>
      <vt:lpstr>2_Tema de Office</vt:lpstr>
      <vt:lpstr>Тема Office</vt:lpstr>
      <vt:lpstr>2_Office Theme</vt:lpstr>
      <vt:lpstr>PowerPoint Presentation</vt:lpstr>
      <vt:lpstr>Unit 1: They’re from Australia</vt:lpstr>
      <vt:lpstr>PowerPoint Presentation</vt:lpstr>
      <vt:lpstr>PowerPoint Presentation</vt:lpstr>
      <vt:lpstr>1 Listen,  point, and repeat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3. Read the chant again.    Circle the words from 1.</vt:lpstr>
      <vt:lpstr>4. Circle the beginning letters.    Listen and check.</vt:lpstr>
      <vt:lpstr>Workbook time! Page:   11</vt:lpstr>
      <vt:lpstr>PowerPoint Presentation</vt:lpstr>
      <vt:lpstr>1. Listen,point, 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Look at the pictures below.  What are they wearing?</vt:lpstr>
      <vt:lpstr>3. Listen  and  point </vt:lpstr>
      <vt:lpstr>PowerPoint Presentation</vt:lpstr>
      <vt:lpstr>Read again and write 'a' or 'b’   a. Ho Chi Minh City      b. Ha Noi </vt:lpstr>
      <vt:lpstr>Workbook  time!!!  Page 12</vt:lpstr>
      <vt:lpstr>PowerPoint Presentation</vt:lpstr>
      <vt:lpstr>PowerPoint Presentation</vt:lpstr>
      <vt:lpstr>PowerPoint Presentation</vt:lpstr>
      <vt:lpstr>PowerPoint Presentation</vt:lpstr>
      <vt:lpstr> Task: Write sentences about your classmates. </vt:lpstr>
      <vt:lpstr>Workbook time!!! Page 13</vt:lpstr>
      <vt:lpstr>The bye bye song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They’re from Australia</dc:title>
  <dc:creator>CHAU HO</dc:creator>
  <cp:lastModifiedBy>ngan duong</cp:lastModifiedBy>
  <cp:revision>70</cp:revision>
  <dcterms:created xsi:type="dcterms:W3CDTF">2020-09-06T02:41:20Z</dcterms:created>
  <dcterms:modified xsi:type="dcterms:W3CDTF">2021-09-28T09:29:54Z</dcterms:modified>
</cp:coreProperties>
</file>